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7"/>
  </p:notesMasterIdLst>
  <p:sldIdLst>
    <p:sldId id="301" r:id="rId2"/>
    <p:sldId id="378" r:id="rId3"/>
    <p:sldId id="384" r:id="rId4"/>
    <p:sldId id="331" r:id="rId5"/>
    <p:sldId id="370" r:id="rId6"/>
    <p:sldId id="382" r:id="rId7"/>
    <p:sldId id="355" r:id="rId8"/>
    <p:sldId id="325" r:id="rId9"/>
    <p:sldId id="294" r:id="rId10"/>
    <p:sldId id="265" r:id="rId11"/>
    <p:sldId id="272" r:id="rId12"/>
    <p:sldId id="276" r:id="rId13"/>
    <p:sldId id="278" r:id="rId14"/>
    <p:sldId id="279" r:id="rId15"/>
    <p:sldId id="280" r:id="rId16"/>
    <p:sldId id="297" r:id="rId17"/>
    <p:sldId id="282" r:id="rId18"/>
    <p:sldId id="283" r:id="rId19"/>
    <p:sldId id="353" r:id="rId20"/>
    <p:sldId id="298" r:id="rId21"/>
    <p:sldId id="299" r:id="rId22"/>
    <p:sldId id="300" r:id="rId23"/>
    <p:sldId id="284" r:id="rId24"/>
    <p:sldId id="285" r:id="rId25"/>
    <p:sldId id="286" r:id="rId26"/>
    <p:sldId id="287" r:id="rId27"/>
    <p:sldId id="349" r:id="rId28"/>
    <p:sldId id="377" r:id="rId29"/>
    <p:sldId id="289" r:id="rId30"/>
    <p:sldId id="317" r:id="rId31"/>
    <p:sldId id="290" r:id="rId32"/>
    <p:sldId id="291" r:id="rId33"/>
    <p:sldId id="292" r:id="rId34"/>
    <p:sldId id="318" r:id="rId35"/>
    <p:sldId id="293" r:id="rId36"/>
  </p:sldIdLst>
  <p:sldSz cx="12192000" cy="6858000"/>
  <p:notesSz cx="6858000" cy="9144000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Open Sans" panose="020B0606030504020204" pitchFamily="34" charset="0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60"/>
  </p:normalViewPr>
  <p:slideViewPr>
    <p:cSldViewPr>
      <p:cViewPr varScale="1">
        <p:scale>
          <a:sx n="105" d="100"/>
          <a:sy n="105" d="100"/>
        </p:scale>
        <p:origin x="73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017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44087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lot of people who try to sell anything online simply are not doing a good job of it.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488098"/>
            <a:ext cx="5208342" cy="609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4572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936" y="2133637"/>
            <a:ext cx="5297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A Sales Funnel?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7029" y="2782770"/>
            <a:ext cx="5334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Effective Sales Funnels Start With Product Knowledge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53094" y="3768951"/>
            <a:ext cx="5327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Translating Consumer Intelligence Into A Workable Content Strategy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47029" y="4755132"/>
            <a:ext cx="50993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Funnels Explained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755936" y="5402759"/>
            <a:ext cx="532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Understanding Your Content Funnel’s L-Pages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477000" y="2133638"/>
            <a:ext cx="50964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Make Sure Your Content Funnel Integrates Well With Your Conversion Funnel 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470934" y="3465434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Understand Your Conversion Options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4" y="4458675"/>
            <a:ext cx="53279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Optimizing Your Funnels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9489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9675" y="2344087"/>
            <a:ext cx="977265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optimize your funnels for maximum conversions!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00201" y="2728178"/>
            <a:ext cx="7424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convert visitors into buyers.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00201" y="3297912"/>
            <a:ext cx="6923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succeed with your own sales funnels.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03665" y="3867646"/>
            <a:ext cx="6112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 not want to create a leaky bucket.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8382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603665" y="5007114"/>
            <a:ext cx="7425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make a living off your online marketing.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601931" y="4437380"/>
            <a:ext cx="89898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truly want to create passive income using online properties.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</a:t>
            </a:r>
            <a:r>
              <a:rPr lang="en-US" sz="4500" b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next question </a:t>
            </a:r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62200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3622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1997839"/>
            <a:ext cx="10744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main reason why the vast majority of people trying to sell affiliate products simply can't make a living off their online marketing.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4600" y="28194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Sales Funnel Optimization Strategies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967883"/>
            <a:ext cx="3200400" cy="4490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324600" y="28194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Sales Funnel Optimization Strategies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362200"/>
            <a:ext cx="4837364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324600" y="28194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Sales Funnel Optimization Strategies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209800"/>
            <a:ext cx="3455843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1997839"/>
            <a:ext cx="8686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optimize your funnels for maximum conversions,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6171" y="2699604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6374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81075" y="2325975"/>
            <a:ext cx="1029652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It's not because these people are dumb. It's not because they are incapable of making money online.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2497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249775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286000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2344087"/>
            <a:ext cx="11049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hate to break it to you, but the whole idea of “build it and they will come” is just a pipe dream. </a:t>
            </a:r>
            <a:endParaRPr lang="en-US" sz="4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713672"/>
            <a:ext cx="10858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 may have worked 10 years ago. But believe me. It doesn't work today.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4500" y="2344087"/>
            <a:ext cx="88011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truly want to create passive income using online properties, listen up.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45264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2667000" y="2551837"/>
            <a:ext cx="69095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have to create a sales funnel.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72448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06891" y="2105602"/>
            <a:ext cx="8435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what is a really profitable sales funnel.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06891" y="2830980"/>
            <a:ext cx="8435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know how to identify if your sales funnel is working.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1905000" y="3556358"/>
            <a:ext cx="8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about its different components.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1905000" y="4281736"/>
            <a:ext cx="8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know where exactly effective sales funnels start.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1905000" y="5001748"/>
            <a:ext cx="8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also learn how to optimize your funnel properly.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1568</TotalTime>
  <Words>718</Words>
  <Application>Microsoft Office PowerPoint</Application>
  <PresentationFormat>Widescreen</PresentationFormat>
  <Paragraphs>56</Paragraphs>
  <Slides>35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Open Sans</vt:lpstr>
      <vt:lpstr>Arial</vt:lpstr>
      <vt:lpstr>Wingdings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871</cp:revision>
  <dcterms:modified xsi:type="dcterms:W3CDTF">2019-07-10T21:43:01Z</dcterms:modified>
</cp:coreProperties>
</file>